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serves as a concluding thank you, reinforcing the importance of the training and encouraging ongoing vigilance.
Acknowledge participation.
Reiterate commitment to security.
Provide a clear call to action for further support.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Phishing Awareness Training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to identify and protect yourself from phishing attacks. This training will equip you with essential knowledge and practical tips to stay safe online.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82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27267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attention and commitment to strengthening our collective security against phishing threats. Your vigilance is our best defense.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01540"/>
            <a:ext cx="7556421" cy="1339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If you have any further questions or concerns, please do not hesitate to contact the IT security department.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88731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Phishing Attacks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Email Deception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involves deceptive emails. They trick you into revealing sensitive information. Attackers impersonate trusted entities.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Fake Websites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emails often link to fake websites. They mimic legitimate sites. Their goal is to steal your credentials.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656" y="817364"/>
            <a:ext cx="768679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Recognizing Phishing Attempts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00656" y="1793200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69534" y="1821894"/>
            <a:ext cx="321350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863953" y="1863328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Suspicious Sender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863953" y="2320528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the sender's email address. It often has slight misspellings or unusual domains.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0656" y="3381613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69534" y="3410307"/>
            <a:ext cx="321350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6863953" y="3451741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Urgent Language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863953" y="3908941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emails often create false urgency. They pressure you to act immediately.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0656" y="4970026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69534" y="4998720"/>
            <a:ext cx="321350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863953" y="5040154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Generic Greetings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863953" y="5497354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Beware of "Dear Customer" greetings. Legitimate companies usually use your name.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0656" y="6558439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69534" y="6587133"/>
            <a:ext cx="321350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6863953" y="6628567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Unusual Attachments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863953" y="7085767"/>
            <a:ext cx="705219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Never open unexpected attachments. They often contain malware.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3388"/>
            <a:ext cx="72223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Engineering Tactics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744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Pretexting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220403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create a believable fabricated scenario. They manipulate you into divulging information.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77810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Baiting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182" y="322040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Offering something enticing like free downloads. This lures victims into a trap.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3326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Quid Pro Quo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7585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Promising a service in exchange for information. It often involves technical support scams.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964" y="742355"/>
            <a:ext cx="6210538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Identifying Fake Websites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964" y="1699260"/>
            <a:ext cx="500420" cy="500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6964" y="2449830"/>
            <a:ext cx="2414111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HTTPS &amp; Padlock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186964" y="2898219"/>
            <a:ext cx="2414111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look for "https://" and a padlock icon. This indicates a secure connection.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225" y="1699260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1225" y="2449830"/>
            <a:ext cx="241423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Check URL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51225" y="2898219"/>
            <a:ext cx="2414230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Inspect the URL carefully. Misspellings or extra characters are red flags.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6" y="1699260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5606" y="2449830"/>
            <a:ext cx="2414111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Poor Quality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15606" y="2898219"/>
            <a:ext cx="2414111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Fake sites often have low-quality images or typos. These indicate a fraudulent site.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64" y="4679275"/>
            <a:ext cx="500420" cy="5004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86964" y="5429845"/>
            <a:ext cx="2414111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 Many Questions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186964" y="6206609"/>
            <a:ext cx="2414111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wary if a site asks for excessive personal data. Legitimate sites rarely do.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708" y="768668"/>
            <a:ext cx="691348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Practices for Protection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8" y="1735336"/>
            <a:ext cx="1010960" cy="12132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0835" y="1937504"/>
            <a:ext cx="265390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Verify Sender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920835" y="2390537"/>
            <a:ext cx="651545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double-check the sender. Call them directly if unsure.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8" y="2948583"/>
            <a:ext cx="1010960" cy="15041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0835" y="3150751"/>
            <a:ext cx="265390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Strong Passwords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920835" y="3603784"/>
            <a:ext cx="651545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unique, complex passwords. Enable two-factor authentication (2FA).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8" y="4452699"/>
            <a:ext cx="1010960" cy="15041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0835" y="4654868"/>
            <a:ext cx="280689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Keep Software Updated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920835" y="5107900"/>
            <a:ext cx="651545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update your operating system and applications. This patches vulnerabilities.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8" y="5956816"/>
            <a:ext cx="1010960" cy="15041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20835" y="6158984"/>
            <a:ext cx="265390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 Suspicions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920835" y="6612017"/>
            <a:ext cx="651545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you suspect a phishing attempt, report it immediately to IT security.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995" y="419576"/>
            <a:ext cx="4005739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Examples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995" y="1225391"/>
            <a:ext cx="13562409" cy="7594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3995" y="8991838"/>
            <a:ext cx="1356240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is a widespread threat. Email phishing remains the most common. Spear phishing targets specific individuals. Smishing and vishing use SMS and voice calls.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690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 &amp; Next Steps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9089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940731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Stay Vigilant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444888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question unexpected communications.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9089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940731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Verify Sources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3407093" y="44488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legitimacy before clicking links.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9089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940731"/>
            <a:ext cx="2329815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 Suspicious Activity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020395" y="519303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quick action protects everyone.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1739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 these steps to enhance your security. Continue practicing good cyber hygiene. Report any suspicious activity to the IT department immediately. This helps protect our entire organization.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182" y="393025"/>
            <a:ext cx="5157073" cy="468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Your Phishing Knowledge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0182" y="1147763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how well you remember the important signs and safe practices.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0182" y="1537216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 1: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Which of these is a strong sign that an email might be a phishing attack?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0182" y="1926669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uses your full name.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0182" y="2205395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comes from a well-known company website (like @microsoft.com).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0182" y="2484120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asks you urgently to check your account details by clicking a link.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0182" y="2762845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includes a company logo.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00182" y="3152299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 2: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What should you do if you get an email with an attachment you didn't expect, even if it looks like it's from someone you know?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00182" y="3541752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it right away to see what it is.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00182" y="3820478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the sender back to ask about the attachment.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00182" y="4099203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it to a friend for their thoughts.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00182" y="4377928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Don't open it; instead, ask the sender about it using a different way (like a phone call).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00182" y="4767382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 3: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When you visit a website, what is a key sign that it's safe and secure?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00182" y="5156835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loads quickly.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500182" y="5435560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address starts with "http://".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500182" y="5714286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see a padlock icon and "https://" in the web address bar.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00182" y="5993011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looks very fancy.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00182" y="6382464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 4: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social engineering, what does 'Pretexting' mean?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500182" y="6771918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Giving you a free download if you give them your personal information.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500182" y="7050643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up a fake story to trick someone into giving away information.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00182" y="7329368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Sending a text message with a bad link.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500182" y="7608094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Calling someone and pretending to be tech support.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2025-06-11T19:17:59Z</dcterms:created>
  <dcterms:modified xsi:type="dcterms:W3CDTF">2025-06-11T19:17:59Z</dcterms:modified>
</cp:coreProperties>
</file>